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9" r:id="rId22"/>
    <p:sldId id="358" r:id="rId23"/>
    <p:sldId id="357" r:id="rId24"/>
    <p:sldId id="354" r:id="rId25"/>
    <p:sldId id="355" r:id="rId26"/>
    <p:sldId id="356" r:id="rId27"/>
    <p:sldId id="347" r:id="rId28"/>
    <p:sldId id="326" r:id="rId29"/>
    <p:sldId id="349" r:id="rId30"/>
    <p:sldId id="350" r:id="rId31"/>
    <p:sldId id="351" r:id="rId32"/>
    <p:sldId id="352" r:id="rId33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 autoAdjust="0"/>
    <p:restoredTop sz="94682"/>
  </p:normalViewPr>
  <p:slideViewPr>
    <p:cSldViewPr snapToGrid="0">
      <p:cViewPr>
        <p:scale>
          <a:sx n="85" d="100"/>
          <a:sy n="85" d="100"/>
        </p:scale>
        <p:origin x="1048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err="1"/>
              <a:t>Parrallel</a:t>
            </a:r>
            <a:r>
              <a:rPr lang="en-US" dirty="0"/>
              <a:t>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75500" y="807058"/>
            <a:ext cx="8522414" cy="2246769"/>
            <a:chOff x="273308" y="808125"/>
            <a:chExt cx="8522414" cy="2246769"/>
          </a:xfrm>
        </p:grpSpPr>
        <p:grpSp>
          <p:nvGrpSpPr>
            <p:cNvPr id="57" name="Group 56"/>
            <p:cNvGrpSpPr/>
            <p:nvPr/>
          </p:nvGrpSpPr>
          <p:grpSpPr>
            <a:xfrm>
              <a:off x="946888" y="808125"/>
              <a:ext cx="7848834" cy="2246769"/>
              <a:chOff x="779929" y="3886707"/>
              <a:chExt cx="7848834" cy="22467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79929" y="4548427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72480" y="4554226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cxnSp>
            <p:nvCxnSpPr>
              <p:cNvPr id="37" name="Straight Arrow Connector 36"/>
              <p:cNvCxnSpPr>
                <a:stCxn id="34" idx="3"/>
                <a:endCxn id="35" idx="1"/>
              </p:cNvCxnSpPr>
              <p:nvPr/>
            </p:nvCxnSpPr>
            <p:spPr bwMode="auto">
              <a:xfrm>
                <a:off x="1425390" y="4779260"/>
                <a:ext cx="1547090" cy="57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oMath>
                    </a14:m>
                    <a:r>
                      <a:rPr lang="en-US" b="1" dirty="0" smtClean="0">
                        <a:ea typeface="Cambria Math" charset="0"/>
                        <a:cs typeface="Cambria Math" charset="0"/>
                      </a:rPr>
                      <a:t>/ raised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4583003" y="3980832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3004" y="5136960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cxnSp>
            <p:nvCxnSpPr>
              <p:cNvPr id="40" name="Straight Arrow Connector 39"/>
              <p:cNvCxnSpPr>
                <a:stCxn id="35" idx="3"/>
                <a:endCxn id="39" idx="1"/>
              </p:cNvCxnSpPr>
              <p:nvPr/>
            </p:nvCxnSpPr>
            <p:spPr bwMode="auto">
              <a:xfrm flipV="1">
                <a:off x="3617941" y="4211665"/>
                <a:ext cx="965062" cy="5733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5" idx="3"/>
                <a:endCxn id="43" idx="1"/>
              </p:cNvCxnSpPr>
              <p:nvPr/>
            </p:nvCxnSpPr>
            <p:spPr bwMode="auto">
              <a:xfrm>
                <a:off x="3617941" y="4785059"/>
                <a:ext cx="965063" cy="5827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7" r="-1667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</m:oMath>
                    </a14:m>
                    <a:r>
                      <a:rPr lang="en-US" sz="2000" dirty="0" smtClean="0"/>
                      <a:t> External Triggers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oMath>
                    </a14:m>
                    <a:r>
                      <a:rPr lang="en-US" sz="2000" dirty="0" smtClean="0"/>
                      <a:t>: External Triggers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</m:oMath>
                    </a14:m>
                    <a:r>
                      <a:rPr lang="en-US" sz="2000" dirty="0" smtClean="0"/>
                      <a:t>Internal Trigger</a:t>
                    </a:r>
                  </a:p>
                  <a:p>
                    <a:r>
                      <a:rPr lang="en-US" sz="2000" dirty="0" smtClean="0"/>
                      <a:t>A</a:t>
                    </a:r>
                    <a14:m>
                      <m:oMath xmlns:m="http://schemas.openxmlformats.org/officeDocument/2006/math">
                        <m:r>
                          <a:rPr lang="is-I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B: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C: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D: </a:t>
                    </a:r>
                    <a:r>
                      <a:rPr lang="en-US" sz="2000" dirty="0"/>
                      <a:t>Trigger Transitions</a:t>
                    </a:r>
                  </a:p>
                  <a:p>
                    <a:endParaRPr lang="en-US" sz="2000" dirty="0"/>
                  </a:p>
                </p:txBody>
              </p:sp>
            </mc:Choice>
            <mc:Fallback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88" t="-1626" r="-21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Oval 61"/>
            <p:cNvSpPr/>
            <p:nvPr/>
          </p:nvSpPr>
          <p:spPr bwMode="auto">
            <a:xfrm>
              <a:off x="273308" y="1634776"/>
              <a:ext cx="122833" cy="13128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3" name="Straight Arrow Connector 62"/>
            <p:cNvCxnSpPr>
              <a:stCxn id="62" idx="6"/>
              <a:endCxn id="34" idx="1"/>
            </p:cNvCxnSpPr>
            <p:nvPr/>
          </p:nvCxnSpPr>
          <p:spPr bwMode="auto">
            <a:xfrm>
              <a:off x="396141" y="1700418"/>
              <a:ext cx="550747" cy="2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402" y="7063433"/>
            <a:ext cx="2814520" cy="35814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14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1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1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14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14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sz="1200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14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1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-21235" y="3231138"/>
            <a:ext cx="9502040" cy="2618101"/>
            <a:chOff x="-30280" y="1848281"/>
            <a:chExt cx="9502040" cy="2618101"/>
          </a:xfrm>
        </p:grpSpPr>
        <p:sp>
          <p:nvSpPr>
            <p:cNvPr id="2" name="TextBox 1"/>
            <p:cNvSpPr txBox="1"/>
            <p:nvPr/>
          </p:nvSpPr>
          <p:spPr>
            <a:xfrm>
              <a:off x="169545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Set NEXT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401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>
                  <a:solidFill>
                    <a:schemeClr val="bg1"/>
                  </a:solidFill>
                </a:rPr>
                <a:t>S</a:t>
              </a:r>
              <a:r>
                <a:rPr lang="en-GB" sz="2000" dirty="0" smtClean="0">
                  <a:solidFill>
                    <a:schemeClr val="bg1"/>
                  </a:solidFill>
                </a:rPr>
                <a:t>et NOW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00860" y="1848281"/>
              <a:ext cx="558800" cy="1306121"/>
              <a:chOff x="262305" y="1790699"/>
              <a:chExt cx="1079500" cy="1306121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-30280" y="2179276"/>
              <a:ext cx="1634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Trigger Events</a:t>
              </a:r>
              <a:endParaRPr lang="en-US" sz="2000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 rot="5400000">
              <a:off x="3641732" y="696781"/>
              <a:ext cx="644276" cy="5926020"/>
            </a:xfrm>
            <a:prstGeom prst="rightBrace">
              <a:avLst/>
            </a:prstGeom>
            <a:solidFill>
              <a:schemeClr val="bg1"/>
            </a:solidFill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8760" y="4066272"/>
              <a:ext cx="1846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Raised Trigger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380" y="2609468"/>
              <a:ext cx="1846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 enable transitions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0116" y="1953821"/>
              <a:ext cx="75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</a:t>
              </a:r>
              <a:endParaRPr 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Triggered Transitions</a:t>
                  </a:r>
                </a:p>
                <a:p>
                  <a:r>
                    <a:rPr lang="en-US" sz="2000" dirty="0" smtClean="0"/>
                    <a:t>[trigger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NOW]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3593" b="-49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6368080" y="1860981"/>
              <a:ext cx="558800" cy="1306121"/>
              <a:chOff x="262305" y="1790699"/>
              <a:chExt cx="1079500" cy="1306121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3281786" y="2510271"/>
              <a:ext cx="1245876" cy="681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2182261" y="4033220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61" y="4033220"/>
                <a:ext cx="43044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5120735" y="4028454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35" y="4028454"/>
                <a:ext cx="430442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2180749" y="4044468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49" y="4044468"/>
                <a:ext cx="43044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/>
              <p:cNvSpPr/>
              <p:nvPr/>
            </p:nvSpPr>
            <p:spPr>
              <a:xfrm>
                <a:off x="5120310" y="4053068"/>
                <a:ext cx="4304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𝜷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10" y="4053068"/>
                <a:ext cx="43044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 bwMode="auto">
          <a:xfrm>
            <a:off x="931220" y="145997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121468" y="1447218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577" y="88195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1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9" grpId="0" animBg="1"/>
      <p:bldP spid="69" grpId="1" animBg="1"/>
      <p:bldP spid="73" grpId="0" animBg="1"/>
      <p:bldP spid="73" grpId="1" animBg="1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/>
              <a:t>In Refinements</a:t>
            </a:r>
          </a:p>
          <a:p>
            <a:pPr lvl="1"/>
            <a:r>
              <a:rPr lang="en-US"/>
              <a:t>We will add new transitions and triggers</a:t>
            </a:r>
          </a:p>
          <a:p>
            <a:pPr lvl="1"/>
            <a:r>
              <a:rPr lang="en-US"/>
              <a:t>This will generate new events that modify old variables </a:t>
            </a:r>
            <a:br>
              <a:rPr lang="en-US"/>
            </a:br>
            <a:r>
              <a:rPr lang="en-US"/>
              <a:t>     (NOW and NEXT)</a:t>
            </a:r>
          </a:p>
          <a:p>
            <a:r>
              <a:rPr lang="en-US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theNewTrigger&gt;</a:t>
            </a:r>
            <a:endParaRPr lang="en-US"/>
          </a:p>
          <a:p>
            <a:pPr lvl="1"/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13473</TotalTime>
  <Words>1600</Words>
  <Application>Microsoft Macintosh PowerPoint</Application>
  <PresentationFormat>On-screen Show (4:3)</PresentationFormat>
  <Paragraphs>285</Paragraphs>
  <Slides>32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Cambria Math</vt:lpstr>
      <vt:lpstr>Georgia</vt:lpstr>
      <vt:lpstr>Lucida Sans</vt:lpstr>
      <vt:lpstr>ＭＳ Ｐゴシック</vt:lpstr>
      <vt:lpstr>Arial</vt:lpstr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First Strategy: 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Microsoft Office User</cp:lastModifiedBy>
  <cp:revision>176</cp:revision>
  <dcterms:created xsi:type="dcterms:W3CDTF">2011-07-21T04:20:11Z</dcterms:created>
  <dcterms:modified xsi:type="dcterms:W3CDTF">2016-07-14T22:08:55Z</dcterms:modified>
  <cp:category/>
</cp:coreProperties>
</file>